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79" r:id="rId3"/>
    <p:sldId id="257" r:id="rId4"/>
    <p:sldId id="263" r:id="rId5"/>
    <p:sldId id="265" r:id="rId6"/>
    <p:sldId id="258" r:id="rId7"/>
    <p:sldId id="259" r:id="rId8"/>
    <p:sldId id="267" r:id="rId9"/>
    <p:sldId id="277" r:id="rId10"/>
    <p:sldId id="261" r:id="rId11"/>
    <p:sldId id="264" r:id="rId12"/>
    <p:sldId id="266" r:id="rId13"/>
    <p:sldId id="268" r:id="rId14"/>
    <p:sldId id="271" r:id="rId15"/>
    <p:sldId id="269" r:id="rId16"/>
    <p:sldId id="270" r:id="rId17"/>
    <p:sldId id="275" r:id="rId18"/>
    <p:sldId id="274" r:id="rId19"/>
    <p:sldId id="262" r:id="rId20"/>
    <p:sldId id="256" r:id="rId21"/>
    <p:sldId id="273" r:id="rId22"/>
    <p:sldId id="272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/>
    <p:restoredTop sz="95982"/>
  </p:normalViewPr>
  <p:slideViewPr>
    <p:cSldViewPr snapToGrid="0" showGuides="1">
      <p:cViewPr>
        <p:scale>
          <a:sx n="104" d="100"/>
          <a:sy n="104" d="100"/>
        </p:scale>
        <p:origin x="6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75348-00E6-8368-B21C-C3AB8A44CE71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7429F-FF4A-487C-F3D9-61C0C8394A69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0934A-3B3B-8544-C3AF-55F4B842BDE7}"/>
              </a:ext>
            </a:extLst>
          </p:cNvPr>
          <p:cNvGrpSpPr>
            <a:grpSpLocks noChangeAspect="1"/>
          </p:cNvGrpSpPr>
          <p:nvPr/>
        </p:nvGrpSpPr>
        <p:grpSpPr>
          <a:xfrm>
            <a:off x="3577590" y="742744"/>
            <a:ext cx="4399280" cy="5697555"/>
            <a:chOff x="3577590" y="742744"/>
            <a:chExt cx="4399280" cy="56975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285305-51CD-64A8-642C-E179E3A58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4" b="11653"/>
            <a:stretch/>
          </p:blipFill>
          <p:spPr>
            <a:xfrm>
              <a:off x="3577590" y="742744"/>
              <a:ext cx="4399280" cy="25866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E6D0F5-C6AC-0968-96A2-C42833EF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546" y="3429001"/>
              <a:ext cx="4272890" cy="3011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29EBCF-27D0-AA40-908A-B22908F95B57}"/>
              </a:ext>
            </a:extLst>
          </p:cNvPr>
          <p:cNvSpPr txBox="1"/>
          <p:nvPr/>
        </p:nvSpPr>
        <p:spPr>
          <a:xfrm>
            <a:off x="6737131" y="5444358"/>
            <a:ext cx="25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DC7A8-6FF9-15A3-4C84-93742DAF86E1}"/>
              </a:ext>
            </a:extLst>
          </p:cNvPr>
          <p:cNvSpPr txBox="1"/>
          <p:nvPr/>
        </p:nvSpPr>
        <p:spPr>
          <a:xfrm>
            <a:off x="7210092" y="5444358"/>
            <a:ext cx="3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4DEA4-BCFB-D9E6-A115-C994D79DD3BD}"/>
              </a:ext>
            </a:extLst>
          </p:cNvPr>
          <p:cNvSpPr txBox="1"/>
          <p:nvPr/>
        </p:nvSpPr>
        <p:spPr>
          <a:xfrm>
            <a:off x="6511160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79260-50CE-DE88-C9F8-59146A644D91}"/>
              </a:ext>
            </a:extLst>
          </p:cNvPr>
          <p:cNvSpPr txBox="1"/>
          <p:nvPr/>
        </p:nvSpPr>
        <p:spPr>
          <a:xfrm>
            <a:off x="7068505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E14-A86B-8E72-3E4A-1325B4BAA962}"/>
              </a:ext>
            </a:extLst>
          </p:cNvPr>
          <p:cNvSpPr txBox="1"/>
          <p:nvPr/>
        </p:nvSpPr>
        <p:spPr>
          <a:xfrm>
            <a:off x="5123496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1858E-B54D-861B-9B35-7E442D9BEF79}"/>
              </a:ext>
            </a:extLst>
          </p:cNvPr>
          <p:cNvGrpSpPr/>
          <p:nvPr/>
        </p:nvGrpSpPr>
        <p:grpSpPr>
          <a:xfrm>
            <a:off x="4687614" y="1080541"/>
            <a:ext cx="1726956" cy="1251381"/>
            <a:chOff x="4687614" y="1080541"/>
            <a:chExt cx="1726956" cy="12513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/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II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DBEE7C-A392-56FB-CEC0-823C210EAF38}"/>
                </a:ext>
              </a:extLst>
            </p:cNvPr>
            <p:cNvCxnSpPr>
              <a:cxnSpLocks/>
            </p:cNvCxnSpPr>
            <p:nvPr/>
          </p:nvCxnSpPr>
          <p:spPr>
            <a:xfrm>
              <a:off x="5465081" y="1376303"/>
              <a:ext cx="0" cy="95561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02B6F0-FBB7-A1A5-A4FE-D8A446387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7614" y="1376303"/>
              <a:ext cx="362012" cy="20024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49F976-ACD0-FDC4-ABCD-2126D67C884B}"/>
              </a:ext>
            </a:extLst>
          </p:cNvPr>
          <p:cNvGrpSpPr/>
          <p:nvPr/>
        </p:nvGrpSpPr>
        <p:grpSpPr>
          <a:xfrm>
            <a:off x="5964617" y="1241460"/>
            <a:ext cx="1445473" cy="712777"/>
            <a:chOff x="4875001" y="1047686"/>
            <a:chExt cx="1445473" cy="7127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/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89CBDC-A90B-C40C-428C-885630AB14AE}"/>
                </a:ext>
              </a:extLst>
            </p:cNvPr>
            <p:cNvCxnSpPr>
              <a:cxnSpLocks/>
            </p:cNvCxnSpPr>
            <p:nvPr/>
          </p:nvCxnSpPr>
          <p:spPr>
            <a:xfrm>
              <a:off x="5637304" y="1549675"/>
              <a:ext cx="237681" cy="21078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597323-1FCA-A45B-F671-15597D70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985" y="1047686"/>
              <a:ext cx="445489" cy="2274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/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/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7A67-D945-1E44-911A-351149C18E88}"/>
              </a:ext>
            </a:extLst>
          </p:cNvPr>
          <p:cNvGrpSpPr/>
          <p:nvPr/>
        </p:nvGrpSpPr>
        <p:grpSpPr>
          <a:xfrm>
            <a:off x="6702926" y="970756"/>
            <a:ext cx="4319121" cy="3984303"/>
            <a:chOff x="3449517" y="1045542"/>
            <a:chExt cx="4319121" cy="39843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FEBBEE-6904-E9B4-A337-FCA1A2190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b="6413"/>
            <a:stretch/>
          </p:blipFill>
          <p:spPr>
            <a:xfrm>
              <a:off x="3449517" y="1045542"/>
              <a:ext cx="4172235" cy="398430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C5F2E7-2821-9EDC-AEB4-7D21B37C6A8F}"/>
                </a:ext>
              </a:extLst>
            </p:cNvPr>
            <p:cNvGrpSpPr/>
            <p:nvPr/>
          </p:nvGrpSpPr>
          <p:grpSpPr>
            <a:xfrm>
              <a:off x="7169426" y="1461052"/>
              <a:ext cx="599212" cy="2395034"/>
              <a:chOff x="5734878" y="2008001"/>
              <a:chExt cx="599212" cy="239503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B2E3702-37E4-1ACF-0266-A404BC522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4878" y="2008001"/>
                <a:ext cx="185531" cy="239503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/>
                  <p:nvPr/>
                </p:nvSpPr>
                <p:spPr>
                  <a:xfrm>
                    <a:off x="5734878" y="2721159"/>
                    <a:ext cx="5992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4878" y="2721159"/>
                    <a:ext cx="59921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4BAD8F-85E6-A47A-7F68-7CF0862D75DF}"/>
              </a:ext>
            </a:extLst>
          </p:cNvPr>
          <p:cNvGrpSpPr>
            <a:grpSpLocks noChangeAspect="1"/>
          </p:cNvGrpSpPr>
          <p:nvPr/>
        </p:nvGrpSpPr>
        <p:grpSpPr>
          <a:xfrm>
            <a:off x="205946" y="684670"/>
            <a:ext cx="5890054" cy="4159368"/>
            <a:chOff x="6460958" y="1013255"/>
            <a:chExt cx="4462374" cy="31511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46B6BF-9A2A-C04F-C284-43D1EF57B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60" t="-318" b="11236"/>
            <a:stretch/>
          </p:blipFill>
          <p:spPr bwMode="auto">
            <a:xfrm>
              <a:off x="6460958" y="1013255"/>
              <a:ext cx="4462374" cy="315118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E1F51B-4FCD-3759-9E15-73A58CB908B7}"/>
                </a:ext>
              </a:extLst>
            </p:cNvPr>
            <p:cNvCxnSpPr>
              <a:cxnSpLocks/>
            </p:cNvCxnSpPr>
            <p:nvPr/>
          </p:nvCxnSpPr>
          <p:spPr>
            <a:xfrm>
              <a:off x="8490451" y="1905845"/>
              <a:ext cx="511044" cy="105489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407D5A-1682-3D8D-5BA3-44D63A3DC6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6287" y="2966923"/>
              <a:ext cx="527817" cy="265964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4077EE-8230-3DC5-7DE4-00BC44486EA9}"/>
                </a:ext>
              </a:extLst>
            </p:cNvPr>
            <p:cNvSpPr txBox="1"/>
            <p:nvPr/>
          </p:nvSpPr>
          <p:spPr>
            <a:xfrm rot="3972251">
              <a:off x="8520397" y="2327239"/>
              <a:ext cx="744131" cy="27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c-axis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7B22D9-4D97-BAD2-9AB0-E930488962B5}"/>
                </a:ext>
              </a:extLst>
            </p:cNvPr>
            <p:cNvSpPr txBox="1"/>
            <p:nvPr/>
          </p:nvSpPr>
          <p:spPr>
            <a:xfrm rot="20005964">
              <a:off x="8482981" y="3061442"/>
              <a:ext cx="692343" cy="27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a-axis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A944B9-92CD-D7FC-26B4-D225C6D27F69}"/>
              </a:ext>
            </a:extLst>
          </p:cNvPr>
          <p:cNvCxnSpPr>
            <a:cxnSpLocks/>
          </p:cNvCxnSpPr>
          <p:nvPr/>
        </p:nvCxnSpPr>
        <p:spPr>
          <a:xfrm flipV="1">
            <a:off x="2900472" y="1150879"/>
            <a:ext cx="1706240" cy="1372138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09EFAD-4562-040F-FD0B-7F7B2CFFC826}"/>
              </a:ext>
            </a:extLst>
          </p:cNvPr>
          <p:cNvSpPr txBox="1"/>
          <p:nvPr/>
        </p:nvSpPr>
        <p:spPr>
          <a:xfrm>
            <a:off x="4652223" y="565547"/>
            <a:ext cx="148928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height retrieval region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1F55B9-6D61-DAFC-D64B-78F80CDE3BA3}"/>
              </a:ext>
            </a:extLst>
          </p:cNvPr>
          <p:cNvCxnSpPr>
            <a:cxnSpLocks/>
          </p:cNvCxnSpPr>
          <p:nvPr/>
        </p:nvCxnSpPr>
        <p:spPr>
          <a:xfrm flipH="1" flipV="1">
            <a:off x="6187022" y="1150879"/>
            <a:ext cx="1031808" cy="467856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C19C4-C487-B580-3E44-A569272D39ED}"/>
              </a:ext>
            </a:extLst>
          </p:cNvPr>
          <p:cNvSpPr txBox="1"/>
          <p:nvPr/>
        </p:nvSpPr>
        <p:spPr>
          <a:xfrm rot="21163056">
            <a:off x="8677395" y="4022059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EED6-D915-2AED-7A61-354CA9BE0BD1}"/>
              </a:ext>
            </a:extLst>
          </p:cNvPr>
          <p:cNvSpPr txBox="1"/>
          <p:nvPr/>
        </p:nvSpPr>
        <p:spPr>
          <a:xfrm>
            <a:off x="7285200" y="3482481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06AA73-DB9D-529A-E7A1-1418650BCA1B}"/>
              </a:ext>
            </a:extLst>
          </p:cNvPr>
          <p:cNvSpPr txBox="1"/>
          <p:nvPr/>
        </p:nvSpPr>
        <p:spPr>
          <a:xfrm>
            <a:off x="2660538" y="2816809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35F59-A47E-ED57-5DA2-34E30FAFC6D5}"/>
              </a:ext>
            </a:extLst>
          </p:cNvPr>
          <p:cNvSpPr txBox="1"/>
          <p:nvPr/>
        </p:nvSpPr>
        <p:spPr>
          <a:xfrm>
            <a:off x="2349767" y="2463875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5357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3042A76-7A7B-A49F-D92C-5BE3CC22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76" y="2129077"/>
            <a:ext cx="4474706" cy="22373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29BD5D-D481-15D2-A4CF-105D1980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58" y="-49642"/>
            <a:ext cx="4474706" cy="2237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51E774-921C-1F49-FC47-5B271E273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02" y="4344565"/>
            <a:ext cx="4507261" cy="225363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94EF9-C5F7-DB85-79B8-32B55A660D0D}"/>
              </a:ext>
            </a:extLst>
          </p:cNvPr>
          <p:cNvGrpSpPr/>
          <p:nvPr/>
        </p:nvGrpSpPr>
        <p:grpSpPr>
          <a:xfrm>
            <a:off x="2448910" y="934314"/>
            <a:ext cx="525517" cy="4756198"/>
            <a:chOff x="2448910" y="868999"/>
            <a:chExt cx="525517" cy="47561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B3A7C-18BF-0E9A-D07F-72782A243A65}"/>
                </a:ext>
              </a:extLst>
            </p:cNvPr>
            <p:cNvSpPr txBox="1"/>
            <p:nvPr/>
          </p:nvSpPr>
          <p:spPr>
            <a:xfrm>
              <a:off x="2448910" y="868999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C038CD-A11C-B1CB-E555-7564E8268216}"/>
                </a:ext>
              </a:extLst>
            </p:cNvPr>
            <p:cNvSpPr txBox="1"/>
            <p:nvPr/>
          </p:nvSpPr>
          <p:spPr>
            <a:xfrm>
              <a:off x="2448910" y="3113688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86A87-D47B-56AE-3D0E-0D572B14B9DB}"/>
                </a:ext>
              </a:extLst>
            </p:cNvPr>
            <p:cNvSpPr txBox="1"/>
            <p:nvPr/>
          </p:nvSpPr>
          <p:spPr>
            <a:xfrm>
              <a:off x="2448910" y="5255865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(c)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8DBC5-5A44-6559-D381-AC796B7BC177}"/>
              </a:ext>
            </a:extLst>
          </p:cNvPr>
          <p:cNvSpPr/>
          <p:nvPr/>
        </p:nvSpPr>
        <p:spPr>
          <a:xfrm>
            <a:off x="2924999" y="143221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310FD3-68D3-81DC-73EB-F7A576043858}"/>
              </a:ext>
            </a:extLst>
          </p:cNvPr>
          <p:cNvSpPr/>
          <p:nvPr/>
        </p:nvSpPr>
        <p:spPr>
          <a:xfrm>
            <a:off x="2924998" y="234286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BEC3DD-3812-BB52-7A33-076B1D43E78D}"/>
              </a:ext>
            </a:extLst>
          </p:cNvPr>
          <p:cNvSpPr/>
          <p:nvPr/>
        </p:nvSpPr>
        <p:spPr>
          <a:xfrm>
            <a:off x="2924997" y="455482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21413</TotalTime>
  <Words>220</Words>
  <Application>Microsoft Macintosh PowerPoint</Application>
  <PresentationFormat>Widescreen</PresentationFormat>
  <Paragraphs>92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77</cp:revision>
  <cp:lastPrinted>2025-06-06T00:53:00Z</cp:lastPrinted>
  <dcterms:created xsi:type="dcterms:W3CDTF">2024-01-11T22:58:13Z</dcterms:created>
  <dcterms:modified xsi:type="dcterms:W3CDTF">2025-06-09T18:00:30Z</dcterms:modified>
</cp:coreProperties>
</file>